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11.12.2023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 для индивидуальных предпринимателей, юридических лиц.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ЛК ЕПГУ.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реорганизации налоговых органов ЯНАО в связи с переходом на 2-уровневую систему управления.       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завершение переходного периода, связанного с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внедрением ЕНС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реорганизации налоговых органов ЯНАО в связи с переходом на 2-уровневую систему управления.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2125</TotalTime>
  <Words>80</Words>
  <Application>Microsoft Office PowerPoint</Application>
  <PresentationFormat>Лист A4 (210x297 мм)</PresentationFormat>
  <Paragraphs>28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259</cp:revision>
  <cp:lastPrinted>2023-03-24T03:51:23Z</cp:lastPrinted>
  <dcterms:created xsi:type="dcterms:W3CDTF">2020-04-10T13:09:37Z</dcterms:created>
  <dcterms:modified xsi:type="dcterms:W3CDTF">2023-12-11T10:38:49Z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